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HK Grotesk Bold" charset="1" panose="00000800000000000000"/>
      <p:regular r:id="rId30"/>
    </p:embeddedFont>
    <p:embeddedFont>
      <p:font typeface="Open Sans Bold" charset="1" panose="020B0806030504020204"/>
      <p:regular r:id="rId31"/>
    </p:embeddedFont>
    <p:embeddedFont>
      <p:font typeface="Poppins Bold" charset="1" panose="00000800000000000000"/>
      <p:regular r:id="rId32"/>
    </p:embeddedFont>
    <p:embeddedFont>
      <p:font typeface="Poppins" charset="1" panose="00000500000000000000"/>
      <p:regular r:id="rId33"/>
    </p:embeddedFont>
    <p:embeddedFont>
      <p:font typeface="Didact Gothic" charset="1" panose="00000500000000000000"/>
      <p:regular r:id="rId34"/>
    </p:embeddedFont>
    <p:embeddedFont>
      <p:font typeface="Open Sans" charset="1" panose="020B06060305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EGjE-_VNE.mp4" Type="http://schemas.openxmlformats.org/officeDocument/2006/relationships/video"/><Relationship Id="rId4" Target="../media/VAEGjE-_VNE.mp4" Type="http://schemas.microsoft.com/office/2007/relationships/media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EJRK10RXs.mp4" Type="http://schemas.openxmlformats.org/officeDocument/2006/relationships/video"/><Relationship Id="rId4" Target="../media/VAEJRK10RXs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7E42">
                <a:alpha val="100000"/>
              </a:srgbClr>
            </a:gs>
            <a:gs pos="100000">
              <a:srgbClr val="9855D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1372" y="3219088"/>
            <a:ext cx="2345255" cy="3078497"/>
          </a:xfrm>
          <a:custGeom>
            <a:avLst/>
            <a:gdLst/>
            <a:ahLst/>
            <a:cxnLst/>
            <a:rect r="r" b="b" t="t" l="l"/>
            <a:pathLst>
              <a:path h="3078497" w="2345255">
                <a:moveTo>
                  <a:pt x="0" y="0"/>
                </a:moveTo>
                <a:lnTo>
                  <a:pt x="2345256" y="0"/>
                </a:lnTo>
                <a:lnTo>
                  <a:pt x="2345256" y="3078497"/>
                </a:lnTo>
                <a:lnTo>
                  <a:pt x="0" y="307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38715" y="6388462"/>
            <a:ext cx="36105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EFE1EB"/>
                </a:solidFill>
                <a:latin typeface="HK Grotesk Bold"/>
              </a:rPr>
              <a:t>ACHEI</a:t>
            </a:r>
            <a:r>
              <a:rPr lang="en-US" sz="3999">
                <a:solidFill>
                  <a:srgbClr val="FFA800"/>
                </a:solidFill>
                <a:latin typeface="HK Grotesk Bold"/>
              </a:rPr>
              <a:t> BARATO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141C8"/>
                </a:solidFill>
                <a:latin typeface="Poppins Bold"/>
              </a:rPr>
              <a:t>Achei Barato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1042" y="380458"/>
            <a:ext cx="6666747" cy="77789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31105" y="8144510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 Bold"/>
              </a:rPr>
              <a:t>Você usaria um aplicativo que oferece promoções e descontos de mercados locais na sua região?</a:t>
            </a:r>
          </a:p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"/>
              </a:rPr>
              <a:t>109 respostas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2889" y="0"/>
            <a:ext cx="14122223" cy="10287000"/>
          </a:xfrm>
          <a:custGeom>
            <a:avLst/>
            <a:gdLst/>
            <a:ahLst/>
            <a:cxnLst/>
            <a:rect r="r" b="b" t="t" l="l"/>
            <a:pathLst>
              <a:path h="10287000" w="14122223">
                <a:moveTo>
                  <a:pt x="0" y="0"/>
                </a:moveTo>
                <a:lnTo>
                  <a:pt x="14122222" y="0"/>
                </a:lnTo>
                <a:lnTo>
                  <a:pt x="141222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15" t="0" r="-85953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2459" y="904100"/>
            <a:ext cx="8923081" cy="9382900"/>
            <a:chOff x="0" y="0"/>
            <a:chExt cx="11897442" cy="125105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032047" y="185704"/>
              <a:ext cx="4109805" cy="8685937"/>
            </a:xfrm>
            <a:custGeom>
              <a:avLst/>
              <a:gdLst/>
              <a:ahLst/>
              <a:cxnLst/>
              <a:rect r="r" b="b" t="t" l="l"/>
              <a:pathLst>
                <a:path h="8685937" w="4109805">
                  <a:moveTo>
                    <a:pt x="0" y="0"/>
                  </a:moveTo>
                  <a:lnTo>
                    <a:pt x="4109805" y="0"/>
                  </a:lnTo>
                  <a:lnTo>
                    <a:pt x="4109805" y="8685937"/>
                  </a:lnTo>
                  <a:lnTo>
                    <a:pt x="0" y="868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22" r="-591" b="-184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97442" cy="12510534"/>
            </a:xfrm>
            <a:custGeom>
              <a:avLst/>
              <a:gdLst/>
              <a:ahLst/>
              <a:cxnLst/>
              <a:rect r="r" b="b" t="t" l="l"/>
              <a:pathLst>
                <a:path h="12510534" w="11897442">
                  <a:moveTo>
                    <a:pt x="0" y="0"/>
                  </a:moveTo>
                  <a:lnTo>
                    <a:pt x="11897442" y="0"/>
                  </a:lnTo>
                  <a:lnTo>
                    <a:pt x="11897442" y="12510534"/>
                  </a:lnTo>
                  <a:lnTo>
                    <a:pt x="0" y="12510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99" t="0" r="-999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666575" y="241490"/>
            <a:ext cx="4954849" cy="9804021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40" r="0" b="-134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8769" y="1798228"/>
            <a:ext cx="1886045" cy="188603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15401" y="1771551"/>
            <a:ext cx="1886045" cy="18860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077085" y="1798228"/>
            <a:ext cx="1886045" cy="188603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8168257" y="1028700"/>
            <a:ext cx="8609413" cy="0"/>
          </a:xfrm>
          <a:prstGeom prst="line">
            <a:avLst/>
          </a:prstGeom>
          <a:ln cap="flat" w="9525">
            <a:solidFill>
              <a:srgbClr val="7242C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4701578" y="5898702"/>
            <a:ext cx="1886045" cy="188603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6666" r="0" b="-1666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63262" y="5925378"/>
            <a:ext cx="1886045" cy="188603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2820" r="0" b="-20513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3" id="13"/>
          <p:cNvSpPr/>
          <p:nvPr/>
        </p:nvSpPr>
        <p:spPr>
          <a:xfrm>
            <a:off x="4701578" y="5488221"/>
            <a:ext cx="8609413" cy="0"/>
          </a:xfrm>
          <a:prstGeom prst="line">
            <a:avLst/>
          </a:prstGeom>
          <a:ln cap="flat" w="9525">
            <a:solidFill>
              <a:srgbClr val="F9EC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7242C9">
              <a:alpha val="18824"/>
            </a:srgbClr>
          </a:solidFill>
        </p:spPr>
      </p:sp>
      <p:grpSp>
        <p:nvGrpSpPr>
          <p:cNvPr name="Group 15" id="15"/>
          <p:cNvGrpSpPr/>
          <p:nvPr/>
        </p:nvGrpSpPr>
        <p:grpSpPr>
          <a:xfrm rot="0">
            <a:off x="11424947" y="5929013"/>
            <a:ext cx="1886045" cy="1886037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-13074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609278" y="3966411"/>
            <a:ext cx="2821658" cy="737235"/>
            <a:chOff x="0" y="0"/>
            <a:chExt cx="3762211" cy="98298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Ana Flavia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Dev Back-End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280315" y="3966411"/>
            <a:ext cx="2821658" cy="737235"/>
            <a:chOff x="0" y="0"/>
            <a:chExt cx="3762211" cy="98298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Romeu Borges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Dev Full-Stack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70963" y="3966411"/>
            <a:ext cx="2821658" cy="737235"/>
            <a:chOff x="0" y="0"/>
            <a:chExt cx="3762211" cy="98298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Jeová Barbosa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Dev Front-End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95456" y="8093562"/>
            <a:ext cx="2821658" cy="737235"/>
            <a:chOff x="0" y="0"/>
            <a:chExt cx="3762211" cy="98298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Matheus Santos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UX/UI designer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266492" y="8093562"/>
            <a:ext cx="2821658" cy="737235"/>
            <a:chOff x="0" y="0"/>
            <a:chExt cx="3762211" cy="98298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Kalil Garcia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Dev Front-End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957140" y="8097197"/>
            <a:ext cx="2821658" cy="737235"/>
            <a:chOff x="0" y="0"/>
            <a:chExt cx="3762211" cy="982980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9525"/>
              <a:ext cx="3762211" cy="473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F9ECF3"/>
                  </a:solidFill>
                  <a:latin typeface="Didact Gothic"/>
                </a:rPr>
                <a:t>Cassio Coutinho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11175"/>
              <a:ext cx="3762211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9ECF3"/>
                  </a:solidFill>
                  <a:latin typeface="Didact Gothic"/>
                </a:rPr>
                <a:t>Dev Front-End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2803" y="1028700"/>
            <a:ext cx="8808359" cy="8808359"/>
          </a:xfrm>
          <a:custGeom>
            <a:avLst/>
            <a:gdLst/>
            <a:ahLst/>
            <a:cxnLst/>
            <a:rect r="r" b="b" t="t" l="l"/>
            <a:pathLst>
              <a:path h="8808359" w="8808359">
                <a:moveTo>
                  <a:pt x="0" y="0"/>
                </a:moveTo>
                <a:lnTo>
                  <a:pt x="8808359" y="0"/>
                </a:lnTo>
                <a:lnTo>
                  <a:pt x="8808359" y="8808359"/>
                </a:lnTo>
                <a:lnTo>
                  <a:pt x="0" y="8808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68379" y="1198247"/>
            <a:ext cx="3199740" cy="906593"/>
          </a:xfrm>
          <a:custGeom>
            <a:avLst/>
            <a:gdLst/>
            <a:ahLst/>
            <a:cxnLst/>
            <a:rect r="r" b="b" t="t" l="l"/>
            <a:pathLst>
              <a:path h="906593" w="3199740">
                <a:moveTo>
                  <a:pt x="0" y="0"/>
                </a:moveTo>
                <a:lnTo>
                  <a:pt x="3199740" y="0"/>
                </a:lnTo>
                <a:lnTo>
                  <a:pt x="3199740" y="906593"/>
                </a:lnTo>
                <a:lnTo>
                  <a:pt x="0" y="906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7E42">
                <a:alpha val="100000"/>
              </a:srgbClr>
            </a:gs>
            <a:gs pos="100000">
              <a:srgbClr val="9855D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9582" y="3032382"/>
            <a:ext cx="7360069" cy="736006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80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1386" y="1403061"/>
            <a:ext cx="4331153" cy="43311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6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68319" y="2621727"/>
            <a:ext cx="4331211" cy="43312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40250" y="176413"/>
            <a:ext cx="7770530" cy="777053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3C5FE">
                <a:alpha val="5098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87805" y="5908289"/>
            <a:ext cx="623450" cy="6234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733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68490" y="0"/>
            <a:ext cx="743520" cy="74352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80F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933925" y="995002"/>
            <a:ext cx="1027129" cy="102712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98985" y="9966306"/>
            <a:ext cx="673649" cy="6736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6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75964" y="9484849"/>
            <a:ext cx="322953" cy="32295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56D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0" y="3313922"/>
            <a:ext cx="6933925" cy="693392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733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82327" y="2345085"/>
            <a:ext cx="7749859" cy="7749859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48C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02601" y="2022132"/>
            <a:ext cx="322953" cy="32295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56D2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6829343" y="890421"/>
            <a:ext cx="1220192" cy="1220192"/>
          </a:xfrm>
          <a:custGeom>
            <a:avLst/>
            <a:gdLst/>
            <a:ahLst/>
            <a:cxnLst/>
            <a:rect r="r" b="b" t="t" l="l"/>
            <a:pathLst>
              <a:path h="1220192" w="1220192">
                <a:moveTo>
                  <a:pt x="0" y="0"/>
                </a:moveTo>
                <a:lnTo>
                  <a:pt x="1220192" y="0"/>
                </a:lnTo>
                <a:lnTo>
                  <a:pt x="1220192" y="1220192"/>
                </a:lnTo>
                <a:lnTo>
                  <a:pt x="0" y="1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575099" y="6324808"/>
            <a:ext cx="4491089" cy="83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8"/>
              </a:lnSpc>
            </a:pPr>
            <a:r>
              <a:rPr lang="en-US" sz="4913">
                <a:solidFill>
                  <a:srgbClr val="EFE1EB"/>
                </a:solidFill>
                <a:latin typeface="HK Grotesk Bold"/>
              </a:rPr>
              <a:t>ACHEI</a:t>
            </a:r>
            <a:r>
              <a:rPr lang="en-US" sz="4913">
                <a:solidFill>
                  <a:srgbClr val="FFA800"/>
                </a:solidFill>
                <a:latin typeface="HK Grotesk Bold"/>
              </a:rPr>
              <a:t> BARATO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31826" y="7126276"/>
            <a:ext cx="3977637" cy="39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</a:pPr>
            <a:r>
              <a:rPr lang="en-US" sz="2339">
                <a:solidFill>
                  <a:srgbClr val="FFFFFF"/>
                </a:solidFill>
                <a:latin typeface="Open Sans"/>
              </a:rPr>
              <a:t>Economize tempo e dinheiro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8696084" y="5831797"/>
            <a:ext cx="776434" cy="776434"/>
          </a:xfrm>
          <a:custGeom>
            <a:avLst/>
            <a:gdLst/>
            <a:ahLst/>
            <a:cxnLst/>
            <a:rect r="r" b="b" t="t" l="l"/>
            <a:pathLst>
              <a:path h="776434" w="776434">
                <a:moveTo>
                  <a:pt x="0" y="0"/>
                </a:moveTo>
                <a:lnTo>
                  <a:pt x="776434" y="0"/>
                </a:lnTo>
                <a:lnTo>
                  <a:pt x="776434" y="776434"/>
                </a:lnTo>
                <a:lnTo>
                  <a:pt x="0" y="776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97751" y="176413"/>
            <a:ext cx="9141136" cy="9771417"/>
          </a:xfrm>
          <a:custGeom>
            <a:avLst/>
            <a:gdLst/>
            <a:ahLst/>
            <a:cxnLst/>
            <a:rect r="r" b="b" t="t" l="l"/>
            <a:pathLst>
              <a:path h="9771417" w="9141136">
                <a:moveTo>
                  <a:pt x="0" y="0"/>
                </a:moveTo>
                <a:lnTo>
                  <a:pt x="9141136" y="0"/>
                </a:lnTo>
                <a:lnTo>
                  <a:pt x="9141136" y="9771417"/>
                </a:lnTo>
                <a:lnTo>
                  <a:pt x="0" y="977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01" t="-6012" r="-28901" b="-4705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2589311" y="3499037"/>
            <a:ext cx="2707161" cy="2707161"/>
          </a:xfrm>
          <a:custGeom>
            <a:avLst/>
            <a:gdLst/>
            <a:ahLst/>
            <a:cxnLst/>
            <a:rect r="r" b="b" t="t" l="l"/>
            <a:pathLst>
              <a:path h="2707161" w="2707161">
                <a:moveTo>
                  <a:pt x="0" y="0"/>
                </a:moveTo>
                <a:lnTo>
                  <a:pt x="2707162" y="0"/>
                </a:lnTo>
                <a:lnTo>
                  <a:pt x="2707162" y="2707161"/>
                </a:lnTo>
                <a:lnTo>
                  <a:pt x="0" y="270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448886" y="2769778"/>
            <a:ext cx="2743515" cy="3601272"/>
          </a:xfrm>
          <a:custGeom>
            <a:avLst/>
            <a:gdLst/>
            <a:ahLst/>
            <a:cxnLst/>
            <a:rect r="r" b="b" t="t" l="l"/>
            <a:pathLst>
              <a:path h="3601272" w="2743515">
                <a:moveTo>
                  <a:pt x="0" y="0"/>
                </a:moveTo>
                <a:lnTo>
                  <a:pt x="2743515" y="0"/>
                </a:lnTo>
                <a:lnTo>
                  <a:pt x="2743515" y="3601273"/>
                </a:lnTo>
                <a:lnTo>
                  <a:pt x="0" y="3601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7E42">
                <a:alpha val="100000"/>
              </a:srgbClr>
            </a:gs>
            <a:gs pos="100000">
              <a:srgbClr val="9855D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0460" y="1288019"/>
            <a:ext cx="5947080" cy="7710963"/>
          </a:xfrm>
          <a:custGeom>
            <a:avLst/>
            <a:gdLst/>
            <a:ahLst/>
            <a:cxnLst/>
            <a:rect r="r" b="b" t="t" l="l"/>
            <a:pathLst>
              <a:path h="7710963" w="5947080">
                <a:moveTo>
                  <a:pt x="0" y="0"/>
                </a:moveTo>
                <a:lnTo>
                  <a:pt x="5947080" y="0"/>
                </a:lnTo>
                <a:lnTo>
                  <a:pt x="5947080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7E42">
                <a:alpha val="100000"/>
              </a:srgbClr>
            </a:gs>
            <a:gs pos="100000">
              <a:srgbClr val="9855D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64003" y="4652327"/>
            <a:ext cx="29599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9ECF3"/>
                </a:solidFill>
                <a:latin typeface="Open Sans Bold"/>
              </a:rPr>
              <a:t>Dúvidas?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5686.0090"/>
                </p14:media>
              </p:ext>
            </p:extLst>
          </p:nvPr>
        </p:nvPicPr>
        <p:blipFill>
          <a:blip r:embed="rId2"/>
          <a:srcRect l="0" t="164" r="0" b="16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88" r="0" b="-18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7561" y="4652327"/>
            <a:ext cx="71528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A800"/>
                </a:solidFill>
                <a:latin typeface="Open Sans Bold"/>
              </a:rPr>
              <a:t>Um problema comum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8D48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141C8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6734" y="4700779"/>
            <a:ext cx="7825791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67521" y="67165"/>
            <a:ext cx="6952957" cy="79587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31105" y="8144510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 Bold"/>
              </a:rPr>
              <a:t>Com que frequência você costuma procurar por promoções e descontos?</a:t>
            </a:r>
          </a:p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"/>
              </a:rPr>
              <a:t>109 respostas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734" y="850956"/>
            <a:ext cx="780166" cy="920596"/>
          </a:xfrm>
          <a:custGeom>
            <a:avLst/>
            <a:gdLst/>
            <a:ahLst/>
            <a:cxnLst/>
            <a:rect r="r" b="b" t="t" l="l"/>
            <a:pathLst>
              <a:path h="920596" w="780166">
                <a:moveTo>
                  <a:pt x="0" y="0"/>
                </a:moveTo>
                <a:lnTo>
                  <a:pt x="780166" y="0"/>
                </a:lnTo>
                <a:lnTo>
                  <a:pt x="780166" y="920595"/>
                </a:lnTo>
                <a:lnTo>
                  <a:pt x="0" y="920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1354" y="1093781"/>
            <a:ext cx="2736578" cy="36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sz="2001">
                <a:solidFill>
                  <a:srgbClr val="7141C8"/>
                </a:solidFill>
                <a:latin typeface="Poppins Bold"/>
              </a:rPr>
              <a:t>Achei Barato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6734" y="4700779"/>
            <a:ext cx="7825791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82532" y="-234841"/>
            <a:ext cx="6722937" cy="85392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20614" y="8210483"/>
            <a:ext cx="7825791" cy="1113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 Bold"/>
              </a:rPr>
              <a:t>Quais dificuldades você enfrenta atualmente ao procurar promoções de mercados locais?</a:t>
            </a:r>
          </a:p>
          <a:p>
            <a:pPr algn="ctr">
              <a:lnSpc>
                <a:spcPts val="2990"/>
              </a:lnSpc>
            </a:pPr>
            <a:r>
              <a:rPr lang="en-US" sz="2300">
                <a:solidFill>
                  <a:srgbClr val="7141C8"/>
                </a:solidFill>
                <a:latin typeface="Poppins Bold"/>
              </a:rPr>
              <a:t> </a:t>
            </a:r>
            <a:r>
              <a:rPr lang="en-US" sz="2300">
                <a:solidFill>
                  <a:srgbClr val="7141C8"/>
                </a:solidFill>
                <a:latin typeface="Poppins"/>
              </a:rPr>
              <a:t>109 respostas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DAGJpVj4Nno</dc:identifier>
  <dcterms:modified xsi:type="dcterms:W3CDTF">2011-08-01T06:04:30Z</dcterms:modified>
  <cp:revision>1</cp:revision>
  <dc:title>pitch</dc:title>
</cp:coreProperties>
</file>